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57" r:id="rId15"/>
    <p:sldId id="320" r:id="rId16"/>
    <p:sldId id="277" r:id="rId17"/>
    <p:sldId id="278" r:id="rId18"/>
    <p:sldId id="337" r:id="rId19"/>
    <p:sldId id="279" r:id="rId20"/>
    <p:sldId id="321" r:id="rId21"/>
    <p:sldId id="280" r:id="rId22"/>
    <p:sldId id="260" r:id="rId23"/>
    <p:sldId id="318" r:id="rId24"/>
    <p:sldId id="261" r:id="rId25"/>
    <p:sldId id="291" r:id="rId26"/>
    <p:sldId id="283" r:id="rId27"/>
    <p:sldId id="292" r:id="rId28"/>
    <p:sldId id="308" r:id="rId29"/>
    <p:sldId id="309" r:id="rId30"/>
    <p:sldId id="286" r:id="rId31"/>
    <p:sldId id="327" r:id="rId32"/>
    <p:sldId id="266" r:id="rId33"/>
    <p:sldId id="319" r:id="rId34"/>
    <p:sldId id="281" r:id="rId35"/>
    <p:sldId id="282" r:id="rId36"/>
    <p:sldId id="284" r:id="rId37"/>
    <p:sldId id="329" r:id="rId38"/>
    <p:sldId id="293" r:id="rId39"/>
    <p:sldId id="288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312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2751" autoAdjust="0"/>
  </p:normalViewPr>
  <p:slideViewPr>
    <p:cSldViewPr snapToGrid="0">
      <p:cViewPr varScale="1">
        <p:scale>
          <a:sx n="63" d="100"/>
          <a:sy n="63" d="100"/>
        </p:scale>
        <p:origin x="62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19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Which building type did we </a:t>
            </a:r>
            <a:r>
              <a:rPr lang="de-DE" sz="2400" b="1" u="sng" dirty="0"/>
              <a:t>not</a:t>
            </a:r>
            <a:r>
              <a:rPr lang="de-DE" sz="2400" dirty="0"/>
              <a:t> </a:t>
            </a:r>
            <a:r>
              <a:rPr lang="de-DE" sz="2400" dirty="0" err="1"/>
              <a:t>simulate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2016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Second </a:t>
            </a:r>
            <a:r>
              <a:rPr lang="de-DE" sz="2400" dirty="0" err="1"/>
              <a:t>question</a:t>
            </a:r>
            <a:endParaRPr lang="de-DE" sz="240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true</a:t>
            </a:r>
            <a:r>
              <a:rPr lang="de-DE" sz="2400" dirty="0"/>
              <a:t> </a:t>
            </a:r>
            <a:r>
              <a:rPr lang="de-DE" sz="2400" dirty="0" err="1"/>
              <a:t>regarding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 </a:t>
            </a:r>
            <a:r>
              <a:rPr lang="de-DE" sz="2400" b="1" dirty="0"/>
              <a:t>2045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small</a:t>
            </a:r>
            <a:r>
              <a:rPr lang="de-DE" sz="2000" dirty="0"/>
              <a:t> </a:t>
            </a:r>
            <a:r>
              <a:rPr lang="de-DE" sz="2000" dirty="0" err="1"/>
              <a:t>difference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2015 and 2045 normal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r>
              <a:rPr lang="de-DE" sz="2000" dirty="0"/>
              <a:t> in 2045 normal </a:t>
            </a:r>
            <a:r>
              <a:rPr lang="de-DE" sz="2000" dirty="0" err="1"/>
              <a:t>winter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2045 </a:t>
            </a:r>
            <a:r>
              <a:rPr lang="de-DE" sz="2000" dirty="0" err="1"/>
              <a:t>cold</a:t>
            </a:r>
            <a:r>
              <a:rPr lang="de-DE" sz="2000" dirty="0"/>
              <a:t>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Average </a:t>
            </a:r>
            <a:r>
              <a:rPr lang="de-DE" sz="2000" dirty="0" err="1"/>
              <a:t>temperature</a:t>
            </a:r>
            <a:r>
              <a:rPr lang="de-DE" sz="2000" dirty="0"/>
              <a:t> in 2045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in 2015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Windows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2751</Words>
  <Application>Microsoft Office PowerPoint</Application>
  <PresentationFormat>Widescreen</PresentationFormat>
  <Paragraphs>369</Paragraphs>
  <Slides>56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47</cp:revision>
  <dcterms:created xsi:type="dcterms:W3CDTF">2025-06-07T09:35:23Z</dcterms:created>
  <dcterms:modified xsi:type="dcterms:W3CDTF">2025-07-01T13:58:16Z</dcterms:modified>
</cp:coreProperties>
</file>